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77DA1-018C-42AE-BBD4-770DA294E4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81A42F-3632-4E25-B6EC-668D6AD2DA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BBD70-C219-4E18-A6F7-D11066713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07974-652D-461C-B22F-A780373B5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EF678-0D25-4E89-B403-695AA477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44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C38DE-18CC-4F29-B303-524B5BBFF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5B2D15-D537-4E92-A10C-F2EDEB7F6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D3302-38A8-4254-A00C-B492E6684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F3A83-646C-4E51-8434-983B3AF0C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73030-F25F-44C8-A97E-2B068CBD1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28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7AB844-8C8B-4245-92B8-07FC3E2EA9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122CB8-6514-462E-8BA1-C67D9397D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99788-BC93-469A-BF2D-AF8793451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92FC0-4959-40FD-868A-C43FB226B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40EF9-C14F-4212-854B-6927301B2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8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18A3E-4F88-4201-90B6-696D0F5FD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50A6B-9486-43DB-8C9C-5FFC78A0C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A8708-91C9-4EFB-9C14-5D73CD053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33D54-632A-4BAD-A7B8-457B53A71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3A722-6554-495A-847C-A8D02E5C1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2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4D67C-75AE-4D56-A990-80BCFBD06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B3B2F-0D56-4C33-9070-3A819FB43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52885-5324-4546-8177-06B3A7C65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8A121-65D4-489B-9DA9-4D51138BB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B6B36-A41D-4FBC-86D4-8A949BA4C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6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30E2F-2310-45A5-B346-25E2007C3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4BAE6-FCAA-4568-9583-5FF59DC84D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C6078-057A-44A5-8A80-E4937F6DC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797CBC-5414-49A5-855E-1C2F656F6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30D617-B31B-4982-9998-B211BCE0D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BFACD2-A31F-4A05-8688-810EADF0E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1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4DA5D-75D7-4308-B7AD-5352B93FA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3C31F-0403-4445-A3F8-CE322F869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F6E584-6673-47C9-81E6-915E97832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2EC173-17A2-4735-81F0-716F9682BE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6F7AD7-A44A-477D-AB4B-A55BCF33CD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F98565-0E3E-473B-9429-6125229F7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38CDE7-F954-4A63-84C4-8DBB929BD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BDB5C-B5A3-4896-B0C6-D454C36B2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7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01C76-3583-4C0E-9B0F-801FB6A70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DD9604-91F7-4A46-B7A5-DBA107E2D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D9649A-271B-465A-93BA-A488F0167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0BB689-075F-4FAE-8A83-70779B4BF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645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93430D-77F9-4D09-8C16-716F71315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A51A1B-8505-444C-9EB1-BDB9D929E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FD948F-0E7C-4012-ABA4-1D5A3C490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8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4FFA1-EAB5-4E1E-94F3-16DA8CA01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0F32A-B36A-4D09-9C90-348DECD50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551851-E49E-423B-B992-0A1D4571C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E51405-5A92-45D8-9A9F-1A5B0C91A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8F0F3C-109F-460B-BB8E-DC25CD569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BA1BD4-BA6A-4C96-A17F-F37F7F68C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1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8B35E-371F-42A6-A700-01B40451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F05BDC-9DC3-4A6E-B8B7-A83B329A80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E74A62-420C-4115-8D4D-FEE9D6107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2B017-D706-495B-8FA1-C70BBAD97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9733C-7EF4-499B-8239-D4DF07975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44AE5-3C87-48D5-8400-B3D79C70E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9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DF5366-20F9-4E41-8AD0-CBFA102D5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EAC2E-CDE6-4317-B636-A1E8AA24C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2A598-4A10-44A4-87A9-0312B0DA83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9E170-DAE2-4657-A242-F70128A61F8F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17CAB-14F5-4DBF-8B77-4D040EB10D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82F0F-F7DB-4F77-90E4-E4F49014EB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B45AA-0ADC-4447-8357-C8842ECED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7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268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564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PL Events</dc:creator>
  <cp:lastModifiedBy>PL Events</cp:lastModifiedBy>
  <cp:revision>2</cp:revision>
  <dcterms:created xsi:type="dcterms:W3CDTF">2025-02-26T13:11:15Z</dcterms:created>
  <dcterms:modified xsi:type="dcterms:W3CDTF">2025-02-26T13:13:51Z</dcterms:modified>
</cp:coreProperties>
</file>